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8DBCE4-1BC9-42F7-986C-1FE2354894A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84354A-5299-464B-841D-6AA8A52E644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77024"/>
            <a:ext cx="8686800" cy="142319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Monday, April 20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2020.</a:t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10: IN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1: Words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31" y="1981234"/>
            <a:ext cx="173355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1" y="1971675"/>
            <a:ext cx="1743075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93962"/>
            <a:ext cx="1733550" cy="1388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1675"/>
            <a:ext cx="1752600" cy="1381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00525"/>
            <a:ext cx="1781176" cy="1375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03487"/>
            <a:ext cx="1752601" cy="1388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35"/>
            <a:ext cx="1766887" cy="136200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4799" y="1219200"/>
            <a:ext cx="2971801" cy="762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Listen, point and repeat: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3900" y="3422017"/>
            <a:ext cx="1219200" cy="463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84655" y="3394747"/>
            <a:ext cx="1202985" cy="463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82550" y="3139195"/>
            <a:ext cx="1202985" cy="753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73681" y="3422016"/>
            <a:ext cx="1733549" cy="4637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garbage can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32682" y="5715000"/>
            <a:ext cx="1202985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litter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038600" y="5715000"/>
            <a:ext cx="1252025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fountain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15942" y="5715000"/>
            <a:ext cx="1202985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track-89ff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7694" y="1484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3429000" cy="4236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Listen and read: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rack-90ff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388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</TotalTime>
  <Words>31</Words>
  <Application>Microsoft Office PowerPoint</Application>
  <PresentationFormat>On-screen Show (4:3)</PresentationFormat>
  <Paragraphs>11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Waveform</vt:lpstr>
      <vt:lpstr>Monday, April 20th , 2020. Unit 10: IN THE PARK Lesson 1: Words</vt:lpstr>
      <vt:lpstr>2. Listen and read: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April 20th , 2020. Unit 10: IN THE PARK</dc:title>
  <dc:creator>user</dc:creator>
  <cp:lastModifiedBy>user</cp:lastModifiedBy>
  <cp:revision>14</cp:revision>
  <dcterms:created xsi:type="dcterms:W3CDTF">2020-04-12T06:37:09Z</dcterms:created>
  <dcterms:modified xsi:type="dcterms:W3CDTF">2020-04-12T09:00:13Z</dcterms:modified>
</cp:coreProperties>
</file>